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1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4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4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91F7-A6DF-4A68-B690-DB98B77A807C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D0A9-0C70-4412-9AB1-54D3C6A0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5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61" y="5861"/>
            <a:ext cx="5830277" cy="68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230" y="346657"/>
            <a:ext cx="768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многоквартирного жилого дома (ФРЖС).</a:t>
            </a:r>
          </a:p>
          <a:p>
            <a:pPr algn="ctr"/>
            <a:r>
              <a:rPr lang="ru-RU" dirty="0" smtClean="0"/>
              <a:t>Общая </a:t>
            </a:r>
            <a:r>
              <a:rPr lang="ru-RU" dirty="0"/>
              <a:t>площадь - от 33,6 до 72,2 кв. м.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5" y="1340768"/>
            <a:ext cx="814969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230" y="346657"/>
            <a:ext cx="768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многоквартирного жилого дома (ФРЖС).</a:t>
            </a:r>
          </a:p>
          <a:p>
            <a:pPr algn="ctr"/>
            <a:r>
              <a:rPr lang="ru-RU" dirty="0" smtClean="0"/>
              <a:t>Общая </a:t>
            </a:r>
            <a:r>
              <a:rPr lang="ru-RU" dirty="0"/>
              <a:t>площадь - от 31,4 до 78,4 кв. м.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9" y="1412776"/>
            <a:ext cx="7408662" cy="46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62068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Концепция застройки</a:t>
            </a:r>
            <a:br>
              <a:rPr lang="ru-RU" dirty="0" smtClean="0"/>
            </a:br>
            <a:r>
              <a:rPr lang="ru-RU" dirty="0" smtClean="0"/>
              <a:t>проект ООО «АБСП VII» г. Новосибирск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57" y="2060848"/>
            <a:ext cx="6408712" cy="4502471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65566" y="197768"/>
            <a:ext cx="78128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Эскизные проекты индивидуальных домов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475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Большой двухэтажный дом площадью 150 м2 на основе проекта «</a:t>
            </a:r>
            <a:r>
              <a:rPr lang="ru-RU" dirty="0" err="1" smtClean="0"/>
              <a:t>Альфаплан</a:t>
            </a:r>
            <a:r>
              <a:rPr lang="ru-RU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4" y="1124743"/>
            <a:ext cx="7643592" cy="5375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44" y="467380"/>
            <a:ext cx="845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Малый двухэтажный дом площадью 98 м2. </a:t>
            </a:r>
            <a:r>
              <a:rPr lang="ru-RU" dirty="0"/>
              <a:t>П</a:t>
            </a:r>
            <a:r>
              <a:rPr lang="ru-RU" dirty="0" smtClean="0"/>
              <a:t>роект ООО «АБСП VII» г. Новосибирск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7" y="1052736"/>
            <a:ext cx="7862407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230" y="332656"/>
            <a:ext cx="768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Двухэтажный дом площадью 134 м2. Проект ООО «АБСП VII» г. Новосибирск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980728"/>
            <a:ext cx="8280920" cy="5435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230" y="332656"/>
            <a:ext cx="768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Двухэтажный дом площадью 125 м2. Проект ООО «АБСП VII» г. Новосибирск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3" y="908720"/>
            <a:ext cx="8273254" cy="5633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230" y="346657"/>
            <a:ext cx="768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Одноэтажный дом площадью 95 м2. Проект ООО «АБСП VII» г. Новосибирск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230" y="346657"/>
            <a:ext cx="768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Одноэтажный дом площадью 95 м2. Проект ООО «ПРОЕКТНАЯ МАСТЕРСКАЯ «КЛАССИКА» г. Новокузнецк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1556792"/>
            <a:ext cx="8316416" cy="40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230" y="346657"/>
            <a:ext cx="768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многоквартирного жилого дома (ФРЖС).</a:t>
            </a:r>
          </a:p>
          <a:p>
            <a:pPr algn="ctr"/>
            <a:r>
              <a:rPr lang="ru-RU" dirty="0" smtClean="0"/>
              <a:t>Общая площадь квартир </a:t>
            </a:r>
            <a:r>
              <a:rPr lang="ru-RU" dirty="0"/>
              <a:t>- от 39,50 до 79,25 кв. м.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" y="1340768"/>
            <a:ext cx="7639619" cy="48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151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Концепция застройки проект ООО «АБСП VII» г. Новосибирск</vt:lpstr>
      <vt:lpstr>Эскизные проекты индивидуальных домов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5</cp:revision>
  <dcterms:created xsi:type="dcterms:W3CDTF">2013-07-25T16:20:15Z</dcterms:created>
  <dcterms:modified xsi:type="dcterms:W3CDTF">2013-07-25T17:50:44Z</dcterms:modified>
</cp:coreProperties>
</file>